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32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8400"/>
    <a:srgbClr val="FFB34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9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23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773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34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37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41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89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30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317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99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18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29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>
            <a:extLst>
              <a:ext uri="{FF2B5EF4-FFF2-40B4-BE49-F238E27FC236}">
                <a16:creationId xmlns:a16="http://schemas.microsoft.com/office/drawing/2014/main" id="{28622F0A-F32F-8D96-62EA-EE19C965683A}"/>
              </a:ext>
            </a:extLst>
          </p:cNvPr>
          <p:cNvSpPr/>
          <p:nvPr/>
        </p:nvSpPr>
        <p:spPr>
          <a:xfrm>
            <a:off x="4609708" y="3046865"/>
            <a:ext cx="2772043" cy="302389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9C6CC48-5C66-E1B8-00A4-41645DE57E60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DE84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Initiative of Indian Orthopaedic Association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45A30A-CEAC-B46F-5CD6-9E5D3637FC6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1255"/>
            <a:ext cx="1395155" cy="182381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FDC3C67-DDFF-E3FF-CFCD-1FC2C2DD941A}"/>
              </a:ext>
            </a:extLst>
          </p:cNvPr>
          <p:cNvSpPr txBox="1">
            <a:spLocks/>
          </p:cNvSpPr>
          <p:nvPr/>
        </p:nvSpPr>
        <p:spPr>
          <a:xfrm>
            <a:off x="1792720" y="355613"/>
            <a:ext cx="8604478" cy="1295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5400" dirty="0">
                <a:latin typeface="Algerian" panose="04020705040A02060702" pitchFamily="82" charset="0"/>
              </a:rPr>
              <a:t>Ioa Elderly care clinic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460C891-A2EF-0AE6-E00A-36471597674A}"/>
              </a:ext>
            </a:extLst>
          </p:cNvPr>
          <p:cNvSpPr/>
          <p:nvPr/>
        </p:nvSpPr>
        <p:spPr>
          <a:xfrm>
            <a:off x="11191545" y="9125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DC43A7-8304-D579-5466-CFFB58CAA728}"/>
              </a:ext>
            </a:extLst>
          </p:cNvPr>
          <p:cNvSpPr txBox="1"/>
          <p:nvPr/>
        </p:nvSpPr>
        <p:spPr>
          <a:xfrm>
            <a:off x="11329915" y="458376"/>
            <a:ext cx="61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LOGO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0E38BB-4883-3D27-9F77-FB55965525C0}"/>
              </a:ext>
            </a:extLst>
          </p:cNvPr>
          <p:cNvSpPr/>
          <p:nvPr/>
        </p:nvSpPr>
        <p:spPr>
          <a:xfrm>
            <a:off x="11210399" y="106876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ABBC9B-0855-4190-558C-D8AEB99A3EFB}"/>
              </a:ext>
            </a:extLst>
          </p:cNvPr>
          <p:cNvSpPr txBox="1"/>
          <p:nvPr/>
        </p:nvSpPr>
        <p:spPr>
          <a:xfrm>
            <a:off x="11270157" y="1435886"/>
            <a:ext cx="70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BE65D57-34B0-49CB-EE06-9FEBCE6B59CB}"/>
              </a:ext>
            </a:extLst>
          </p:cNvPr>
          <p:cNvSpPr txBox="1">
            <a:spLocks/>
          </p:cNvSpPr>
          <p:nvPr/>
        </p:nvSpPr>
        <p:spPr>
          <a:xfrm>
            <a:off x="471399" y="1747451"/>
            <a:ext cx="11247120" cy="1045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 cap="all" spc="1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IN" sz="28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"Old is Gold : 360° Care for the Elderly”</a:t>
            </a:r>
          </a:p>
          <a:p>
            <a:pPr>
              <a:lnSpc>
                <a:spcPct val="100000"/>
              </a:lnSpc>
            </a:pPr>
            <a:r>
              <a:rPr lang="en-IN" sz="2400" u="sng" dirty="0">
                <a:latin typeface="Arial" panose="020B0604020202020204" pitchFamily="34" charset="0"/>
                <a:cs typeface="Arial" panose="020B0604020202020204" pitchFamily="34" charset="0"/>
              </a:rPr>
              <a:t>Ensuring Mobility, Dignity and Longevity</a:t>
            </a:r>
          </a:p>
        </p:txBody>
      </p:sp>
      <p:pic>
        <p:nvPicPr>
          <p:cNvPr id="1036" name="Picture 12" descr="Caring For Elderly Clipart Image | Elderly, Companion care, Elderly ideas">
            <a:extLst>
              <a:ext uri="{FF2B5EF4-FFF2-40B4-BE49-F238E27FC236}">
                <a16:creationId xmlns:a16="http://schemas.microsoft.com/office/drawing/2014/main" id="{9CE73008-5F4D-8A26-23D1-60F988C2FF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89"/>
          <a:stretch>
            <a:fillRect/>
          </a:stretch>
        </p:blipFill>
        <p:spPr bwMode="auto">
          <a:xfrm>
            <a:off x="4978645" y="3546347"/>
            <a:ext cx="2020439" cy="2077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4768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276</TotalTime>
  <Words>32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Algerian</vt:lpstr>
      <vt:lpstr>Arial</vt:lpstr>
      <vt:lpstr>Corbel</vt:lpstr>
      <vt:lpstr>Times New Roman</vt:lpstr>
      <vt:lpstr>Wingdings</vt:lpstr>
      <vt:lpstr>Banded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Bharath Raju G</dc:creator>
  <cp:lastModifiedBy>Bharath Raju G</cp:lastModifiedBy>
  <cp:revision>20</cp:revision>
  <dcterms:created xsi:type="dcterms:W3CDTF">2025-06-25T13:12:14Z</dcterms:created>
  <dcterms:modified xsi:type="dcterms:W3CDTF">2025-07-10T16:19:48Z</dcterms:modified>
</cp:coreProperties>
</file>