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</p:sldIdLst>
  <p:sldSz cx="6858000" cy="9906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44E4D"/>
    <a:srgbClr val="E1A6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4660"/>
  </p:normalViewPr>
  <p:slideViewPr>
    <p:cSldViewPr snapToGrid="0">
      <p:cViewPr varScale="1">
        <p:scale>
          <a:sx n="47" d="100"/>
          <a:sy n="47" d="100"/>
        </p:scale>
        <p:origin x="1469" y="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EC03C-92CC-4006-BC25-3A3B0AFE03AE}" type="datetimeFigureOut">
              <a:rPr lang="en-US" smtClean="0"/>
              <a:t>9/3/2019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A157D-F4E2-4420-8A3B-5386B867ED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424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EC03C-92CC-4006-BC25-3A3B0AFE03AE}" type="datetimeFigureOut">
              <a:rPr lang="en-US" smtClean="0"/>
              <a:t>9/3/2019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A157D-F4E2-4420-8A3B-5386B867ED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5768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EC03C-92CC-4006-BC25-3A3B0AFE03AE}" type="datetimeFigureOut">
              <a:rPr lang="en-US" smtClean="0"/>
              <a:t>9/3/2019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A157D-F4E2-4420-8A3B-5386B867ED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0817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EC03C-92CC-4006-BC25-3A3B0AFE03AE}" type="datetimeFigureOut">
              <a:rPr lang="en-US" smtClean="0"/>
              <a:t>9/3/2019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A157D-F4E2-4420-8A3B-5386B867ED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0645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EC03C-92CC-4006-BC25-3A3B0AFE03AE}" type="datetimeFigureOut">
              <a:rPr lang="en-US" smtClean="0"/>
              <a:t>9/3/2019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A157D-F4E2-4420-8A3B-5386B867ED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6178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EC03C-92CC-4006-BC25-3A3B0AFE03AE}" type="datetimeFigureOut">
              <a:rPr lang="en-US" smtClean="0"/>
              <a:t>9/3/2019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A157D-F4E2-4420-8A3B-5386B867ED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504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EC03C-92CC-4006-BC25-3A3B0AFE03AE}" type="datetimeFigureOut">
              <a:rPr lang="en-US" smtClean="0"/>
              <a:t>9/3/2019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A157D-F4E2-4420-8A3B-5386B867ED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4156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EC03C-92CC-4006-BC25-3A3B0AFE03AE}" type="datetimeFigureOut">
              <a:rPr lang="en-US" smtClean="0"/>
              <a:t>9/3/2019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A157D-F4E2-4420-8A3B-5386B867ED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404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EC03C-92CC-4006-BC25-3A3B0AFE03AE}" type="datetimeFigureOut">
              <a:rPr lang="en-US" smtClean="0"/>
              <a:t>9/3/2019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A157D-F4E2-4420-8A3B-5386B867ED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5351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EC03C-92CC-4006-BC25-3A3B0AFE03AE}" type="datetimeFigureOut">
              <a:rPr lang="en-US" smtClean="0"/>
              <a:t>9/3/2019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A157D-F4E2-4420-8A3B-5386B867ED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9920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EC03C-92CC-4006-BC25-3A3B0AFE03AE}" type="datetimeFigureOut">
              <a:rPr lang="en-US" smtClean="0"/>
              <a:t>9/3/2019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A157D-F4E2-4420-8A3B-5386B867ED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7664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7EC03C-92CC-4006-BC25-3A3B0AFE03AE}" type="datetimeFigureOut">
              <a:rPr lang="en-US" smtClean="0"/>
              <a:t>9/3/2019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6A157D-F4E2-4420-8A3B-5386B867ED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494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hindi.speakingtree.in/allslides/content-222175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jainsite.com/jainism_post/hindi-michhami-dukkadam-sms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6795017-96AB-4990-A253-5903C4C65E0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499" t="25356" r="44028" b="53948"/>
          <a:stretch/>
        </p:blipFill>
        <p:spPr>
          <a:xfrm>
            <a:off x="423213" y="592437"/>
            <a:ext cx="3005787" cy="4066649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025F822-999C-4493-A908-803220B2B475}"/>
              </a:ext>
            </a:extLst>
          </p:cNvPr>
          <p:cNvSpPr/>
          <p:nvPr/>
        </p:nvSpPr>
        <p:spPr>
          <a:xfrm>
            <a:off x="4940212" y="3410545"/>
            <a:ext cx="5966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i-IN" u="sng" dirty="0">
                <a:solidFill>
                  <a:srgbClr val="660099"/>
                </a:solidFill>
                <a:latin typeface="arial" panose="020B0604020202020204" pitchFamily="34" charset="0"/>
                <a:hlinkClick r:id="rId4"/>
              </a:rPr>
              <a:t>क्षमा</a:t>
            </a:r>
            <a:endParaRPr lang="hi-IN" b="0" i="0" u="sng" dirty="0">
              <a:solidFill>
                <a:srgbClr val="660099"/>
              </a:solidFill>
              <a:effectLst/>
              <a:latin typeface="arial" panose="020B0604020202020204" pitchFamily="34" charset="0"/>
              <a:hlinkClick r:id="rId4"/>
            </a:endParaRPr>
          </a:p>
        </p:txBody>
      </p:sp>
    </p:spTree>
    <p:extLst>
      <p:ext uri="{BB962C8B-B14F-4D97-AF65-F5344CB8AC3E}">
        <p14:creationId xmlns:p14="http://schemas.microsoft.com/office/powerpoint/2010/main" val="39903460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27068AD-4CF8-4231-9F5C-9B1C96E8690A}"/>
              </a:ext>
            </a:extLst>
          </p:cNvPr>
          <p:cNvSpPr/>
          <p:nvPr/>
        </p:nvSpPr>
        <p:spPr>
          <a:xfrm>
            <a:off x="0" y="0"/>
            <a:ext cx="6858000" cy="9906000"/>
          </a:xfrm>
          <a:prstGeom prst="rect">
            <a:avLst/>
          </a:prstGeom>
          <a:gradFill flip="none" rotWithShape="1">
            <a:gsLst>
              <a:gs pos="0">
                <a:srgbClr val="FFFF00"/>
              </a:gs>
              <a:gs pos="100000">
                <a:srgbClr val="FF0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6795017-96AB-4990-A253-5903C4C65E0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500" t="25356" r="30627" b="53948"/>
          <a:stretch/>
        </p:blipFill>
        <p:spPr>
          <a:xfrm>
            <a:off x="243599" y="559780"/>
            <a:ext cx="6516430" cy="4066649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608630D-95C0-48DE-A3AB-8865FB0FCD0A}"/>
              </a:ext>
            </a:extLst>
          </p:cNvPr>
          <p:cNvSpPr/>
          <p:nvPr/>
        </p:nvSpPr>
        <p:spPr>
          <a:xfrm>
            <a:off x="342900" y="4785250"/>
            <a:ext cx="6172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i-IN" sz="5400" u="sng" dirty="0">
                <a:solidFill>
                  <a:srgbClr val="FF0000"/>
                </a:solidFill>
                <a:latin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मिच्छामि दुक्कडम</a:t>
            </a:r>
            <a:endParaRPr lang="hi-IN" sz="5400" b="0" i="0" u="sng" dirty="0">
              <a:solidFill>
                <a:srgbClr val="FF0000"/>
              </a:solidFill>
              <a:effectLst/>
              <a:latin typeface="arial" panose="020B0604020202020204" pitchFamily="34" charset="0"/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EBD98CB-8A6C-4512-A866-85905C9DE0B1}"/>
              </a:ext>
            </a:extLst>
          </p:cNvPr>
          <p:cNvSpPr/>
          <p:nvPr/>
        </p:nvSpPr>
        <p:spPr>
          <a:xfrm>
            <a:off x="3007199" y="1662080"/>
            <a:ext cx="2811987" cy="1862048"/>
          </a:xfrm>
          <a:prstGeom prst="rect">
            <a:avLst/>
          </a:prstGeom>
          <a:solidFill>
            <a:srgbClr val="A44E4D"/>
          </a:solidFill>
          <a:effectLst>
            <a:softEdge rad="317500"/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i-IN" sz="115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क्षमा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B23E2A5-5E54-4099-82C4-898E06CBC8B2}"/>
              </a:ext>
            </a:extLst>
          </p:cNvPr>
          <p:cNvSpPr txBox="1"/>
          <p:nvPr/>
        </p:nvSpPr>
        <p:spPr>
          <a:xfrm>
            <a:off x="2192553" y="6641368"/>
            <a:ext cx="2836995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Chhaya</a:t>
            </a:r>
            <a:endParaRPr lang="en-US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Jawahar</a:t>
            </a:r>
          </a:p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</a:t>
            </a:r>
          </a:p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Jethwa family</a:t>
            </a: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06732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</TotalTime>
  <Words>9</Words>
  <Application>Microsoft Office PowerPoint</Application>
  <PresentationFormat>A4 Paper (210x297 mm)</PresentationFormat>
  <Paragraphs>7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7" baseType="lpstr">
      <vt:lpstr>Arial</vt:lpstr>
      <vt:lpstr>Arial</vt:lpstr>
      <vt:lpstr>Calibri</vt:lpstr>
      <vt:lpstr>Calibri Light</vt:lpstr>
      <vt:lpstr>Office Theme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Jawahar Jethwa</dc:creator>
  <cp:lastModifiedBy>Jawahar Jethwa</cp:lastModifiedBy>
  <cp:revision>2</cp:revision>
  <dcterms:created xsi:type="dcterms:W3CDTF">2019-09-03T03:30:32Z</dcterms:created>
  <dcterms:modified xsi:type="dcterms:W3CDTF">2019-09-03T08:46:08Z</dcterms:modified>
</cp:coreProperties>
</file>